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7" r:id="rId4"/>
    <p:sldId id="270" r:id="rId5"/>
    <p:sldId id="258" r:id="rId6"/>
    <p:sldId id="269" r:id="rId7"/>
    <p:sldId id="271" r:id="rId8"/>
    <p:sldId id="272" r:id="rId9"/>
    <p:sldId id="273" r:id="rId10"/>
    <p:sldId id="275" r:id="rId11"/>
    <p:sldId id="280" r:id="rId12"/>
    <p:sldId id="276" r:id="rId13"/>
    <p:sldId id="277" r:id="rId14"/>
    <p:sldId id="279" r:id="rId15"/>
    <p:sldId id="278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/>
    <p:restoredTop sz="94628"/>
  </p:normalViewPr>
  <p:slideViewPr>
    <p:cSldViewPr>
      <p:cViewPr varScale="1">
        <p:scale>
          <a:sx n="119" d="100"/>
          <a:sy n="119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79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41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02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90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32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522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22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14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43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34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9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0279B-A99D-41E6-9813-75E535C6623D}" type="datetimeFigureOut">
              <a:rPr lang="en-IN" smtClean="0"/>
              <a:t>24/04/24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01C4-CD0B-427C-AF1E-29C715ECF27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47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8694-930B-C447-808A-F9767075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KHATRA ADIBASI MAHAVIDYALAYA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F63E9-AB3C-F944-B8B7-A7C5E4C0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000" b="1" dirty="0"/>
              <a:t>B.A Program in Physical </a:t>
            </a:r>
            <a:r>
              <a:rPr lang="en-IN" sz="4000" b="1"/>
              <a:t>Education </a:t>
            </a:r>
            <a:br>
              <a:rPr lang="en-US" sz="4000" b="1" dirty="0"/>
            </a:br>
            <a:r>
              <a:rPr lang="en-US" sz="4000" b="1" dirty="0"/>
              <a:t>Name of the Teacher- TITHI ROY</a:t>
            </a:r>
          </a:p>
          <a:p>
            <a:pPr marL="0" indent="0" algn="ctr">
              <a:buNone/>
            </a:pPr>
            <a:r>
              <a:rPr lang="en-IN" sz="2800" b="1" dirty="0">
                <a:effectLst/>
                <a:latin typeface="Arial" panose="020B0604020202020204" pitchFamily="34" charset="0"/>
              </a:rPr>
              <a:t>Subject- Physical Education</a:t>
            </a:r>
            <a:endParaRPr lang="en-IN" sz="4000" dirty="0"/>
          </a:p>
          <a:p>
            <a:pPr marL="0" indent="0" algn="ctr">
              <a:buNone/>
            </a:pPr>
            <a:r>
              <a:rPr lang="en-IN" sz="4000" b="1" dirty="0"/>
              <a:t>Semester - III </a:t>
            </a:r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75000"/>
                  </a:schemeClr>
                </a:solidFill>
              </a:rPr>
              <a:t>Course Title: Yogasana and Gymnastics </a:t>
            </a:r>
            <a:endParaRPr lang="en-IN" sz="3600" dirty="0"/>
          </a:p>
          <a:p>
            <a:pPr marL="0" indent="0" algn="ctr">
              <a:buNone/>
            </a:pP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Topic: Unit- I: YOGASANA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3200" b="1" dirty="0">
                <a:latin typeface="TimesNewRomanPSMT"/>
              </a:rPr>
              <a:t>Session: 2021-22</a:t>
            </a:r>
            <a:endParaRPr lang="en-US" sz="3200" b="1" dirty="0"/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9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72008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3. Paschim Namaskarasana (Reverse Prayer Pose)</a:t>
            </a:r>
            <a:br>
              <a:rPr lang="en-IN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IN" sz="5400" dirty="0">
                <a:solidFill>
                  <a:schemeClr val="accent2">
                    <a:lumMod val="50000"/>
                  </a:schemeClr>
                </a:solidFill>
              </a:rPr>
            </a:br>
            <a:endParaRPr lang="en-IN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9"/>
          <a:stretch/>
        </p:blipFill>
        <p:spPr bwMode="auto">
          <a:xfrm>
            <a:off x="4572000" y="1628800"/>
            <a:ext cx="396043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6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90465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12216" r="2057" b="11479"/>
          <a:stretch/>
        </p:blipFill>
        <p:spPr bwMode="auto">
          <a:xfrm>
            <a:off x="467544" y="476672"/>
            <a:ext cx="819984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39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rmAutofit fontScale="90000"/>
          </a:bodyPr>
          <a:lstStyle/>
          <a:p>
            <a:br>
              <a:rPr lang="en-IN" b="1" dirty="0"/>
            </a:br>
            <a:r>
              <a:rPr lang="en-IN" b="1" dirty="0" err="1">
                <a:solidFill>
                  <a:schemeClr val="accent1">
                    <a:lumMod val="50000"/>
                  </a:schemeClr>
                </a:solidFill>
              </a:rPr>
              <a:t>Hastauttanasana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 (Raised arms pose)</a:t>
            </a:r>
            <a:br>
              <a:rPr lang="en-IN" dirty="0">
                <a:solidFill>
                  <a:schemeClr val="accent1">
                    <a:lumMod val="50000"/>
                  </a:schemeClr>
                </a:solidFill>
              </a:rPr>
            </a:br>
            <a:endParaRPr lang="en-IN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" t="14703" r="14752" b="5096"/>
          <a:stretch/>
        </p:blipFill>
        <p:spPr bwMode="auto">
          <a:xfrm>
            <a:off x="395536" y="1484784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163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Method Of Doing Hasta Uttanasana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4968552" cy="5472608"/>
          </a:xfrm>
        </p:spPr>
        <p:txBody>
          <a:bodyPr>
            <a:normAutofit fontScale="92500"/>
          </a:bodyPr>
          <a:lstStyle/>
          <a:p>
            <a:r>
              <a:rPr lang="en-US" dirty="0"/>
              <a:t>First of all, you stand on the floor placing both legs together</a:t>
            </a:r>
          </a:p>
          <a:p>
            <a:r>
              <a:rPr lang="en-US" dirty="0"/>
              <a:t>Taking your both hands in your front form the Prayer Mudra</a:t>
            </a:r>
          </a:p>
          <a:p>
            <a:r>
              <a:rPr lang="en-US" dirty="0"/>
              <a:t>After forming the prayer mudra take your hands over your head</a:t>
            </a:r>
          </a:p>
          <a:p>
            <a:r>
              <a:rPr lang="en-US" dirty="0"/>
              <a:t>Turn your neck backward along with the palms</a:t>
            </a:r>
          </a:p>
          <a:p>
            <a:r>
              <a:rPr lang="en-US" dirty="0"/>
              <a:t>Leaving the breath, bring both arms straight in the line to the shoulders</a:t>
            </a:r>
          </a:p>
          <a:p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r="6862"/>
          <a:stretch/>
        </p:blipFill>
        <p:spPr bwMode="auto">
          <a:xfrm>
            <a:off x="5436096" y="1196752"/>
            <a:ext cx="343592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58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1" b="3898"/>
          <a:stretch/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3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72819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Precautions to take while doing Hasta Uttanasana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IN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Practice it on empty stomach only.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Do not over-push your body while practicing it.</a:t>
            </a:r>
          </a:p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If you’ve back injury then don’t practice it.</a:t>
            </a:r>
          </a:p>
          <a:p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75028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688632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Britannic Bold" pitchFamily="34" charset="0"/>
              </a:rPr>
              <a:t>THANKS TO ALL</a:t>
            </a:r>
            <a:endParaRPr lang="en-IN" sz="7200" dirty="0">
              <a:solidFill>
                <a:srgbClr val="C0000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8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Arial Black" pitchFamily="34" charset="0"/>
              </a:rPr>
              <a:t>YOGA</a:t>
            </a:r>
            <a:endParaRPr lang="en-IN" sz="8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776864" cy="432048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42" name="Picture 2" descr="C:\Users\DITI\Desktop\DITI FILE\meditation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9928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4" y="1838324"/>
            <a:ext cx="8023154" cy="461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14985"/>
            <a:ext cx="8023225" cy="47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1764"/>
            <a:ext cx="856895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6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IN" b="1" dirty="0"/>
              <a:t>Pranamasana (Prayer Pose)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/>
          <a:stretch/>
        </p:blipFill>
        <p:spPr bwMode="auto">
          <a:xfrm>
            <a:off x="323528" y="1340768"/>
            <a:ext cx="852679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07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How To Do Prayer Pose (Steps)</a:t>
            </a:r>
            <a:br>
              <a:rPr lang="en-US" sz="4800" b="1" dirty="0">
                <a:solidFill>
                  <a:schemeClr val="tx2">
                    <a:lumMod val="75000"/>
                  </a:schemeClr>
                </a:solidFill>
              </a:rPr>
            </a:br>
            <a:endParaRPr lang="en-IN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42992" cy="4997152"/>
          </a:xfrm>
        </p:spPr>
        <p:txBody>
          <a:bodyPr>
            <a:normAutofit/>
          </a:bodyPr>
          <a:lstStyle/>
          <a:p>
            <a:r>
              <a:rPr lang="en-US" sz="3200" dirty="0"/>
              <a:t>Stand on the Yoga mat in an erect position by making sure your feet are placed together perfectly.</a:t>
            </a:r>
          </a:p>
          <a:p>
            <a:r>
              <a:rPr lang="en-US" sz="3200" dirty="0"/>
              <a:t>Bring your palms together facing each other parallel to the chest in </a:t>
            </a:r>
            <a:r>
              <a:rPr lang="en-US" sz="3200" dirty="0" err="1"/>
              <a:t>Namaskar</a:t>
            </a:r>
            <a:r>
              <a:rPr lang="en-US" sz="3200" dirty="0"/>
              <a:t> posture.</a:t>
            </a:r>
          </a:p>
          <a:p>
            <a:r>
              <a:rPr lang="en-US" sz="3200" dirty="0"/>
              <a:t>Make sure your eyes are looking straight parallel to the ground.</a:t>
            </a:r>
          </a:p>
          <a:p>
            <a:endParaRPr lang="en-IN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r="14528"/>
          <a:stretch/>
        </p:blipFill>
        <p:spPr bwMode="auto">
          <a:xfrm>
            <a:off x="6372200" y="1556792"/>
            <a:ext cx="236621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1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pPr fontAlgn="base"/>
            <a:endParaRPr lang="en-IN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51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chemeClr val="accent1">
                    <a:lumMod val="75000"/>
                  </a:schemeClr>
                </a:solidFill>
              </a:rPr>
              <a:t>Benefits of Pranamasana</a:t>
            </a:r>
            <a:br>
              <a:rPr lang="en-IN" sz="4800" dirty="0">
                <a:solidFill>
                  <a:schemeClr val="accent1">
                    <a:lumMod val="75000"/>
                  </a:schemeClr>
                </a:solidFill>
              </a:rPr>
            </a:br>
            <a:endParaRPr lang="en-IN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09120"/>
          </a:xfrm>
        </p:spPr>
        <p:txBody>
          <a:bodyPr>
            <a:normAutofit/>
          </a:bodyPr>
          <a:lstStyle/>
          <a:p>
            <a:r>
              <a:rPr lang="en-US" dirty="0"/>
              <a:t>Opens up your chest area</a:t>
            </a:r>
          </a:p>
          <a:p>
            <a:r>
              <a:rPr lang="en-US" dirty="0"/>
              <a:t>Improves respiratory system</a:t>
            </a:r>
          </a:p>
          <a:p>
            <a:r>
              <a:rPr lang="en-US" dirty="0"/>
              <a:t>Improves your body posture</a:t>
            </a:r>
          </a:p>
          <a:p>
            <a:r>
              <a:rPr lang="en-US" dirty="0"/>
              <a:t>Aligns and strengthens the shoulders</a:t>
            </a:r>
          </a:p>
          <a:p>
            <a:r>
              <a:rPr lang="en-US" dirty="0"/>
              <a:t>Helps with controlling your anger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3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Autofit/>
          </a:bodyPr>
          <a:lstStyle/>
          <a:p>
            <a:r>
              <a:rPr lang="en-IN" sz="5400" b="1" dirty="0">
                <a:solidFill>
                  <a:schemeClr val="accent5">
                    <a:lumMod val="50000"/>
                  </a:schemeClr>
                </a:solidFill>
              </a:rPr>
              <a:t>Variations of Prayer pose</a:t>
            </a:r>
            <a:br>
              <a:rPr lang="en-IN" dirty="0">
                <a:solidFill>
                  <a:schemeClr val="accent5">
                    <a:lumMod val="50000"/>
                  </a:schemeClr>
                </a:solidFill>
              </a:rPr>
            </a:br>
            <a:endParaRPr lang="en-IN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1. Sitting Prayer pose (Cross-legged, in lotus and legs out straight)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2. Squatting Prayer pose (Keep feet hips’ width distance apart)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IN" b="1" dirty="0">
                <a:solidFill>
                  <a:schemeClr val="accent2">
                    <a:lumMod val="50000"/>
                  </a:schemeClr>
                </a:solidFill>
              </a:rPr>
              <a:t>3. Reverse Prayer Pose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225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1. Sitting Prayer pose (Cross-legged, in lotus and legs out straight)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endParaRPr lang="en-IN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29051" r="3054"/>
          <a:stretch/>
        </p:blipFill>
        <p:spPr bwMode="auto">
          <a:xfrm>
            <a:off x="900545" y="3629890"/>
            <a:ext cx="7800110" cy="29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/>
          <a:stretch/>
        </p:blipFill>
        <p:spPr bwMode="auto">
          <a:xfrm>
            <a:off x="395536" y="1844824"/>
            <a:ext cx="8424936" cy="471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1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2. Squatting Prayer pose (Keep feet hips’ width distance apart)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5" t="3922" r="-1" b="3958"/>
          <a:stretch/>
        </p:blipFill>
        <p:spPr bwMode="auto">
          <a:xfrm>
            <a:off x="395536" y="1556792"/>
            <a:ext cx="8352928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00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312</Words>
  <Application>Microsoft Macintosh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Britannic Bold</vt:lpstr>
      <vt:lpstr>Calibri</vt:lpstr>
      <vt:lpstr>TimesNewRomanPSMT</vt:lpstr>
      <vt:lpstr>Office Theme</vt:lpstr>
      <vt:lpstr>KHATRA ADIBASI MAHAVIDYALAYA</vt:lpstr>
      <vt:lpstr>YOGA</vt:lpstr>
      <vt:lpstr>Pranamasana (Prayer Pose)</vt:lpstr>
      <vt:lpstr>How To Do Prayer Pose (Steps) </vt:lpstr>
      <vt:lpstr>PowerPoint Presentation</vt:lpstr>
      <vt:lpstr>Benefits of Pranamasana </vt:lpstr>
      <vt:lpstr>Variations of Prayer pose </vt:lpstr>
      <vt:lpstr>1. Sitting Prayer pose (Cross-legged, in lotus and legs out straight) </vt:lpstr>
      <vt:lpstr>2. Squatting Prayer pose (Keep feet hips’ width distance apart) </vt:lpstr>
      <vt:lpstr>3. Paschim Namaskarasana (Reverse Prayer Pose)  </vt:lpstr>
      <vt:lpstr>PowerPoint Presentation</vt:lpstr>
      <vt:lpstr> Hastauttanasana (Raised arms pose) </vt:lpstr>
      <vt:lpstr>Method Of Doing Hasta Uttanasana</vt:lpstr>
      <vt:lpstr>PowerPoint Presentation</vt:lpstr>
      <vt:lpstr>Precautions to take while doing Hasta Uttanasana </vt:lpstr>
      <vt:lpstr>THANKS TO ALL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DITI</dc:creator>
  <cp:lastModifiedBy>Microsoft Office User</cp:lastModifiedBy>
  <cp:revision>45</cp:revision>
  <dcterms:created xsi:type="dcterms:W3CDTF">2021-02-01T18:16:58Z</dcterms:created>
  <dcterms:modified xsi:type="dcterms:W3CDTF">2024-04-24T09:12:04Z</dcterms:modified>
</cp:coreProperties>
</file>